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1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1" r:id="rId3"/>
    <p:sldId id="257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</p:sldIdLst>
  <p:sldSz cx="9144000" cy="6858000" type="screen4x3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9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273" autoAdjust="0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552" y="184"/>
      </p:cViewPr>
      <p:guideLst>
        <p:guide orient="horz" pos="2159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  <a:t>2021/3/29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  <a:t>2021/3/29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249892" y="1279525"/>
            <a:ext cx="4605867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249363" y="1279525"/>
            <a:ext cx="4606925" cy="34544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143000" y="1322962"/>
            <a:ext cx="6858000" cy="2187001"/>
          </a:xfrm>
        </p:spPr>
        <p:txBody>
          <a:bodyPr anchor="b">
            <a:normAutofit/>
          </a:bodyPr>
          <a:lstStyle>
            <a:lvl1pPr algn="ctr"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13A3C-D2AA-A546-9072-66CFE226AC9B}" type="datetime1">
              <a:rPr lang="en-US" altLang="zh-CN" smtClean="0"/>
              <a:t>3/29/21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02213-9C6A-824A-B771-18913EEDDDAD}" type="datetime1">
              <a:rPr lang="en-US" altLang="zh-CN" smtClean="0"/>
              <a:t>3/29/21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628650" y="551543"/>
            <a:ext cx="78867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85775" y="258445"/>
            <a:ext cx="78867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85775" y="1825625"/>
            <a:ext cx="78867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62DF4-75D2-E94F-A080-25DA24D864A0}" type="datetime1">
              <a:rPr lang="en-US" altLang="zh-CN" smtClean="0"/>
              <a:t>3/29/21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3751117"/>
            <a:ext cx="5491163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610028"/>
            <a:ext cx="5491163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681D0-134A-2E4D-898F-8ADD058FD9C3}" type="datetime1">
              <a:rPr lang="en-US" altLang="zh-CN" smtClean="0"/>
              <a:t>3/29/21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85775" y="258445"/>
            <a:ext cx="78867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85775" y="1825625"/>
            <a:ext cx="38862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486275" y="1825625"/>
            <a:ext cx="38862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F37E6-4875-AF43-924A-719E1B500DFC}" type="datetime1">
              <a:rPr lang="en-US" altLang="zh-CN" smtClean="0"/>
              <a:t>3/29/21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9841" y="1744961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9841" y="2615609"/>
            <a:ext cx="3868340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744961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615609"/>
            <a:ext cx="3887391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9B5A0-0F37-0B41-9F5D-E9570F6AC60E}" type="datetime1">
              <a:rPr lang="en-US" altLang="zh-CN" smtClean="0"/>
              <a:t>3/29/21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2766219"/>
            <a:ext cx="78867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E11ED-A39C-9C48-A4C8-7B5572928530}" type="datetime1">
              <a:rPr lang="en-US" altLang="zh-CN" smtClean="0"/>
              <a:t>3/29/21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7DD58-97AB-0146-82CC-6C9C9D2428B9}" type="datetime1">
              <a:rPr lang="en-US" altLang="zh-CN" smtClean="0"/>
              <a:t>3/29/21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485060" y="127000"/>
            <a:ext cx="31239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3888000" y="766354"/>
            <a:ext cx="4363031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88870" y="2057400"/>
            <a:ext cx="31239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F91B7-E06A-8546-89D2-351C624262E1}" type="datetime1">
              <a:rPr lang="en-US" altLang="zh-CN" smtClean="0"/>
              <a:t>3/29/21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8" name="直接连接符 7" hidden="1"/>
          <p:cNvCxnSpPr/>
          <p:nvPr userDrawn="1"/>
        </p:nvCxnSpPr>
        <p:spPr>
          <a:xfrm>
            <a:off x="557213" y="434340"/>
            <a:ext cx="0" cy="13912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368363" y="365125"/>
            <a:ext cx="1146987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6659969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5197A-0AA5-C046-9995-AA72F36DD8F6}" type="datetime1">
              <a:rPr lang="en-US" altLang="zh-CN" smtClean="0"/>
              <a:t>3/29/21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0">
          <a:blip r:embed="rId15">
            <a:alphaModFix amt="31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EA956E-010D-FF44-A74E-5046FEEAA601}" type="datetime1">
              <a:rPr lang="en-US" altLang="zh-CN" smtClean="0"/>
              <a:t>3/29/21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KSO_TEMPLATE" hidden="1"/>
          <p:cNvSpPr/>
          <p:nvPr userDrawn="1">
            <p:custDataLst>
              <p:tags r:id="rId1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g"/><Relationship Id="rId3" Type="http://schemas.openxmlformats.org/officeDocument/2006/relationships/tags" Target="../tags/tag6.xml"/><Relationship Id="rId7" Type="http://schemas.openxmlformats.org/officeDocument/2006/relationships/hyperlink" Target="http://advocatusatheist.blogspot.com/2019/04/happy-easter-truth-about-resurrection.html" TargetMode="Externa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6" Type="http://schemas.openxmlformats.org/officeDocument/2006/relationships/image" Target="../media/image2.jpg"/><Relationship Id="rId5" Type="http://schemas.openxmlformats.org/officeDocument/2006/relationships/notesSlide" Target="../notesSlides/notesSlide1.xml"/><Relationship Id="rId10" Type="http://schemas.openxmlformats.org/officeDocument/2006/relationships/hyperlink" Target="https://creativecommons.org/licenses/by-nc/3.0/" TargetMode="External"/><Relationship Id="rId4" Type="http://schemas.openxmlformats.org/officeDocument/2006/relationships/slideLayout" Target="../slideLayouts/slideLayout1.xml"/><Relationship Id="rId9" Type="http://schemas.openxmlformats.org/officeDocument/2006/relationships/hyperlink" Target="http://matttullos.com/the-first-words-of-the-resurrected-jesus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Relationship Id="rId4" Type="http://schemas.openxmlformats.org/officeDocument/2006/relationships/hyperlink" Target="http://matttullos.com/the-first-words-of-the-resurrected-jesus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Relationship Id="rId4" Type="http://schemas.openxmlformats.org/officeDocument/2006/relationships/hyperlink" Target="http://matttullos.com/the-first-words-of-the-resurrected-jesus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4" Type="http://schemas.openxmlformats.org/officeDocument/2006/relationships/hyperlink" Target="http://matttullos.com/the-first-words-of-the-resurrected-jesus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4" Type="http://schemas.openxmlformats.org/officeDocument/2006/relationships/hyperlink" Target="http://matttullos.com/the-first-words-of-the-resurrected-jesus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4" Type="http://schemas.openxmlformats.org/officeDocument/2006/relationships/hyperlink" Target="http://matttullos.com/the-first-words-of-the-resurrected-jesus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4" Type="http://schemas.openxmlformats.org/officeDocument/2006/relationships/hyperlink" Target="http://matttullos.com/the-first-words-of-the-resurrected-jesus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4" Type="http://schemas.openxmlformats.org/officeDocument/2006/relationships/hyperlink" Target="http://matttullos.com/the-first-words-of-the-resurrected-jesus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Relationship Id="rId4" Type="http://schemas.openxmlformats.org/officeDocument/2006/relationships/hyperlink" Target="http://matttullos.com/the-first-words-of-the-resurrected-jesus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Relationship Id="rId4" Type="http://schemas.openxmlformats.org/officeDocument/2006/relationships/hyperlink" Target="http://matttullos.com/the-first-words-of-the-resurrected-jesus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Relationship Id="rId4" Type="http://schemas.openxmlformats.org/officeDocument/2006/relationships/hyperlink" Target="http://matttullos.com/the-first-words-of-the-resurrected-jesu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3">
            <a:extLst>
              <a:ext uri="{FF2B5EF4-FFF2-40B4-BE49-F238E27FC236}">
                <a16:creationId xmlns:a16="http://schemas.microsoft.com/office/drawing/2014/main" id="{FA69AAE0-49D5-4C8B-8BA2-55898C00E0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picture containing nature, dark&#10;&#10;Description automatically generated">
            <a:extLst>
              <a:ext uri="{FF2B5EF4-FFF2-40B4-BE49-F238E27FC236}">
                <a16:creationId xmlns:a16="http://schemas.microsoft.com/office/drawing/2014/main" id="{8C34704E-F1FB-EE48-9FEE-9404CF3333F0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7"/>
              </a:ext>
            </a:extLst>
          </a:blip>
          <a:srcRect r="-1" b="19295"/>
          <a:stretch/>
        </p:blipFill>
        <p:spPr>
          <a:xfrm>
            <a:off x="-3" y="-4"/>
            <a:ext cx="5650980" cy="6857984"/>
          </a:xfrm>
          <a:custGeom>
            <a:avLst/>
            <a:gdLst/>
            <a:ahLst/>
            <a:cxnLst/>
            <a:rect l="l" t="t" r="r" b="b"/>
            <a:pathLst>
              <a:path w="7534640" h="6857984">
                <a:moveTo>
                  <a:pt x="0" y="0"/>
                </a:moveTo>
                <a:lnTo>
                  <a:pt x="7534640" y="0"/>
                </a:lnTo>
                <a:lnTo>
                  <a:pt x="7534640" y="3832811"/>
                </a:lnTo>
                <a:lnTo>
                  <a:pt x="7344853" y="3826712"/>
                </a:lnTo>
                <a:cubicBezTo>
                  <a:pt x="7344853" y="3826712"/>
                  <a:pt x="7341511" y="3826712"/>
                  <a:pt x="7341511" y="3826712"/>
                </a:cubicBezTo>
                <a:cubicBezTo>
                  <a:pt x="7274667" y="3823370"/>
                  <a:pt x="7211169" y="3823370"/>
                  <a:pt x="7144324" y="3820027"/>
                </a:cubicBezTo>
                <a:cubicBezTo>
                  <a:pt x="6913719" y="3820027"/>
                  <a:pt x="6683113" y="3820027"/>
                  <a:pt x="6455848" y="3820027"/>
                </a:cubicBezTo>
                <a:cubicBezTo>
                  <a:pt x="6231926" y="3910265"/>
                  <a:pt x="5987951" y="3833396"/>
                  <a:pt x="5767372" y="3903581"/>
                </a:cubicBezTo>
                <a:cubicBezTo>
                  <a:pt x="5533423" y="3900239"/>
                  <a:pt x="5312845" y="3970423"/>
                  <a:pt x="5082238" y="4000503"/>
                </a:cubicBezTo>
                <a:cubicBezTo>
                  <a:pt x="4908446" y="4013871"/>
                  <a:pt x="4731314" y="3997160"/>
                  <a:pt x="4570892" y="4067345"/>
                </a:cubicBezTo>
                <a:cubicBezTo>
                  <a:pt x="4447233" y="4124161"/>
                  <a:pt x="4350312" y="4197688"/>
                  <a:pt x="4483996" y="4348083"/>
                </a:cubicBezTo>
                <a:cubicBezTo>
                  <a:pt x="4644419" y="4344742"/>
                  <a:pt x="4627708" y="4598742"/>
                  <a:pt x="4788129" y="4561979"/>
                </a:cubicBezTo>
                <a:cubicBezTo>
                  <a:pt x="4754709" y="4678954"/>
                  <a:pt x="4641076" y="4618795"/>
                  <a:pt x="4600971" y="4705690"/>
                </a:cubicBezTo>
                <a:cubicBezTo>
                  <a:pt x="4684524" y="4779217"/>
                  <a:pt x="4844945" y="4725744"/>
                  <a:pt x="4871683" y="4879480"/>
                </a:cubicBezTo>
                <a:cubicBezTo>
                  <a:pt x="4838262" y="5039902"/>
                  <a:pt x="4945210" y="5019849"/>
                  <a:pt x="5032105" y="5029876"/>
                </a:cubicBezTo>
                <a:cubicBezTo>
                  <a:pt x="5239317" y="5049930"/>
                  <a:pt x="5439843" y="5063297"/>
                  <a:pt x="5643713" y="5096719"/>
                </a:cubicBezTo>
                <a:cubicBezTo>
                  <a:pt x="5693844" y="5106745"/>
                  <a:pt x="5810819" y="5083350"/>
                  <a:pt x="5800794" y="5186956"/>
                </a:cubicBezTo>
                <a:cubicBezTo>
                  <a:pt x="5790767" y="5270508"/>
                  <a:pt x="5700529" y="5240431"/>
                  <a:pt x="5643713" y="5243772"/>
                </a:cubicBezTo>
                <a:cubicBezTo>
                  <a:pt x="5329553" y="5283879"/>
                  <a:pt x="5012052" y="5220378"/>
                  <a:pt x="4701235" y="5223719"/>
                </a:cubicBezTo>
                <a:cubicBezTo>
                  <a:pt x="4664472" y="5223719"/>
                  <a:pt x="4657787" y="5334009"/>
                  <a:pt x="4577576" y="5297246"/>
                </a:cubicBezTo>
                <a:cubicBezTo>
                  <a:pt x="4788129" y="5397510"/>
                  <a:pt x="5767372" y="5424248"/>
                  <a:pt x="6094900" y="5477721"/>
                </a:cubicBezTo>
                <a:cubicBezTo>
                  <a:pt x="5754004" y="5858724"/>
                  <a:pt x="5429817" y="5628117"/>
                  <a:pt x="5159105" y="5842012"/>
                </a:cubicBezTo>
                <a:cubicBezTo>
                  <a:pt x="5159105" y="5842012"/>
                  <a:pt x="5212580" y="5842012"/>
                  <a:pt x="5443187" y="5912197"/>
                </a:cubicBezTo>
                <a:cubicBezTo>
                  <a:pt x="5627002" y="5969012"/>
                  <a:pt x="5536765" y="6049223"/>
                  <a:pt x="6001321" y="6202962"/>
                </a:cubicBezTo>
                <a:cubicBezTo>
                  <a:pt x="5824188" y="6253093"/>
                  <a:pt x="5593581" y="6156172"/>
                  <a:pt x="5506685" y="6416857"/>
                </a:cubicBezTo>
                <a:cubicBezTo>
                  <a:pt x="5643713" y="6463648"/>
                  <a:pt x="5807477" y="6420200"/>
                  <a:pt x="5904398" y="6543858"/>
                </a:cubicBezTo>
                <a:cubicBezTo>
                  <a:pt x="5934478" y="6580622"/>
                  <a:pt x="5964557" y="6604017"/>
                  <a:pt x="6001321" y="6624068"/>
                </a:cubicBezTo>
                <a:cubicBezTo>
                  <a:pt x="5984612" y="6630754"/>
                  <a:pt x="5964557" y="6637437"/>
                  <a:pt x="5951188" y="6644121"/>
                </a:cubicBezTo>
                <a:cubicBezTo>
                  <a:pt x="5977925" y="6667518"/>
                  <a:pt x="6663060" y="6794517"/>
                  <a:pt x="6836850" y="6797860"/>
                </a:cubicBezTo>
                <a:cubicBezTo>
                  <a:pt x="6761652" y="6822926"/>
                  <a:pt x="6636845" y="6844075"/>
                  <a:pt x="6553814" y="6856412"/>
                </a:cubicBezTo>
                <a:lnTo>
                  <a:pt x="6542822" y="6857984"/>
                </a:lnTo>
                <a:lnTo>
                  <a:pt x="0" y="6857984"/>
                </a:lnTo>
                <a:close/>
              </a:path>
            </a:pathLst>
          </a:custGeom>
        </p:spPr>
      </p:pic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4282069" y="4119190"/>
            <a:ext cx="4749996" cy="1348438"/>
          </a:xfrm>
        </p:spPr>
        <p:txBody>
          <a:bodyPr anchor="b">
            <a:normAutofit/>
          </a:bodyPr>
          <a:lstStyle/>
          <a:p>
            <a:pPr algn="l"/>
            <a:r>
              <a:rPr lang="zh-CN" altLang="en-US" sz="3800" dirty="0"/>
              <a:t>耶稣，你是复活的主</a:t>
            </a:r>
            <a:br>
              <a:rPr lang="en-US" altLang="zh-CN" sz="3800" dirty="0"/>
            </a:br>
            <a:r>
              <a:rPr lang="en-US" altLang="zh-CN" sz="2800" dirty="0"/>
              <a:t>Jesus the Resurrected Lord</a:t>
            </a:r>
            <a:endParaRPr lang="zh-CN" altLang="en-US" sz="28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6140489" y="5620355"/>
            <a:ext cx="1576156" cy="646785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  <a:spcAft>
                <a:spcPts val="600"/>
              </a:spcAft>
            </a:pPr>
            <a:r>
              <a:rPr lang="zh-CN" altLang="en-US" dirty="0">
                <a:latin typeface="+mn-lt"/>
                <a:ea typeface="+mn-ea"/>
                <a:sym typeface="+mn-ea"/>
              </a:rPr>
              <a:t>词曲：小草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F7EA519-0ACF-884D-8C36-AC6C7E4CF6DE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9"/>
              </a:ext>
            </a:extLst>
          </a:blip>
          <a:srcRect l="15523" r="34435" b="-3"/>
          <a:stretch/>
        </p:blipFill>
        <p:spPr>
          <a:xfrm>
            <a:off x="5740155" y="6"/>
            <a:ext cx="3403848" cy="3877247"/>
          </a:xfrm>
          <a:custGeom>
            <a:avLst/>
            <a:gdLst/>
            <a:ahLst/>
            <a:cxnLst/>
            <a:rect l="l" t="t" r="r" b="b"/>
            <a:pathLst>
              <a:path w="4538463" h="3877247">
                <a:moveTo>
                  <a:pt x="0" y="0"/>
                </a:moveTo>
                <a:lnTo>
                  <a:pt x="4538463" y="0"/>
                </a:lnTo>
                <a:lnTo>
                  <a:pt x="4538463" y="3437173"/>
                </a:lnTo>
                <a:lnTo>
                  <a:pt x="4530710" y="3429000"/>
                </a:lnTo>
                <a:cubicBezTo>
                  <a:pt x="4370289" y="3495842"/>
                  <a:pt x="4239946" y="3686344"/>
                  <a:pt x="4056129" y="3636211"/>
                </a:cubicBezTo>
                <a:cubicBezTo>
                  <a:pt x="3872313" y="3589422"/>
                  <a:pt x="3788760" y="3830055"/>
                  <a:pt x="3618310" y="3756528"/>
                </a:cubicBezTo>
                <a:cubicBezTo>
                  <a:pt x="3394389" y="3823371"/>
                  <a:pt x="3163783" y="3823371"/>
                  <a:pt x="2933176" y="3810002"/>
                </a:cubicBezTo>
                <a:cubicBezTo>
                  <a:pt x="2702570" y="3840081"/>
                  <a:pt x="2471962" y="3873503"/>
                  <a:pt x="2238015" y="3850107"/>
                </a:cubicBezTo>
                <a:cubicBezTo>
                  <a:pt x="2007408" y="3870161"/>
                  <a:pt x="1783486" y="3883529"/>
                  <a:pt x="1552880" y="3863476"/>
                </a:cubicBezTo>
                <a:cubicBezTo>
                  <a:pt x="1322274" y="3886870"/>
                  <a:pt x="1091667" y="3876844"/>
                  <a:pt x="864402" y="3860134"/>
                </a:cubicBezTo>
                <a:cubicBezTo>
                  <a:pt x="757455" y="3860134"/>
                  <a:pt x="653849" y="3856792"/>
                  <a:pt x="546902" y="3856792"/>
                </a:cubicBezTo>
                <a:cubicBezTo>
                  <a:pt x="404861" y="3850108"/>
                  <a:pt x="262821" y="3845095"/>
                  <a:pt x="120363" y="3840499"/>
                </a:cubicBezTo>
                <a:lnTo>
                  <a:pt x="0" y="3836632"/>
                </a:lnTo>
                <a:close/>
              </a:path>
            </a:pathLst>
          </a:cu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ADDE321-A483-B748-B209-BF0944B0CFCB}"/>
              </a:ext>
            </a:extLst>
          </p:cNvPr>
          <p:cNvSpPr txBox="1"/>
          <p:nvPr/>
        </p:nvSpPr>
        <p:spPr>
          <a:xfrm>
            <a:off x="6569257" y="6870700"/>
            <a:ext cx="2574743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700">
                <a:solidFill>
                  <a:srgbClr val="FFFFFF"/>
                </a:solidFill>
                <a:hlinkClick r:id="rId7" tooltip="http://advocatusatheist.blogspot.com/2019/04/happy-easter-truth-about-resurrection.html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US" sz="700">
                <a:solidFill>
                  <a:srgbClr val="FFFFFF"/>
                </a:solidFill>
              </a:rPr>
              <a:t> by Unknown Author is licensed under </a:t>
            </a:r>
            <a:r>
              <a:rPr lang="en-US" sz="700">
                <a:solidFill>
                  <a:srgbClr val="FFFFFF"/>
                </a:solidFill>
                <a:hlinkClick r:id="rId10" tooltip="https://creativecommons.org/licenses/by-nc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BY-NC</a:t>
            </a:r>
            <a:endParaRPr lang="en-US" sz="700">
              <a:solidFill>
                <a:srgbClr val="FFFFFF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EF30693-833F-504E-B986-33E6F2DAF405}"/>
              </a:ext>
            </a:extLst>
          </p:cNvPr>
          <p:cNvSpPr txBox="1"/>
          <p:nvPr/>
        </p:nvSpPr>
        <p:spPr>
          <a:xfrm>
            <a:off x="3981814" y="6870700"/>
            <a:ext cx="2574743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700">
                <a:solidFill>
                  <a:srgbClr val="FFFFFF"/>
                </a:solidFill>
                <a:hlinkClick r:id="rId9" tooltip="http://matttullos.com/the-first-words-of-the-resurrected-jesus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US" sz="700">
                <a:solidFill>
                  <a:srgbClr val="FFFFFF"/>
                </a:solidFill>
              </a:rPr>
              <a:t> by Unknown Author is licensed under </a:t>
            </a:r>
            <a:r>
              <a:rPr lang="en-US" sz="700">
                <a:solidFill>
                  <a:srgbClr val="FFFFFF"/>
                </a:solidFill>
                <a:hlinkClick r:id="rId10" tooltip="https://creativecommons.org/licenses/by-nc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BY-NC</a:t>
            </a:r>
            <a:endParaRPr lang="en-US" sz="700">
              <a:solidFill>
                <a:srgbClr val="FFFFFF"/>
              </a:solidFill>
            </a:endParaRPr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02A51F24-2BEE-F046-9C31-3C7EB44E2D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mountain, night sky&#10;&#10;Description automatically generated">
            <a:extLst>
              <a:ext uri="{FF2B5EF4-FFF2-40B4-BE49-F238E27FC236}">
                <a16:creationId xmlns:a16="http://schemas.microsoft.com/office/drawing/2014/main" id="{E1623643-90D5-BC43-8EB5-2232DA08C62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rcRect t="20527" b="8280"/>
          <a:stretch/>
        </p:blipFill>
        <p:spPr>
          <a:xfrm>
            <a:off x="0" y="-847483"/>
            <a:ext cx="9143980" cy="3710603"/>
          </a:xfrm>
          <a:custGeom>
            <a:avLst/>
            <a:gdLst/>
            <a:ahLst/>
            <a:cxnLst/>
            <a:rect l="l" t="t" r="r" b="b"/>
            <a:pathLst>
              <a:path w="12192000" h="3692092">
                <a:moveTo>
                  <a:pt x="0" y="0"/>
                </a:moveTo>
                <a:lnTo>
                  <a:pt x="12192000" y="0"/>
                </a:lnTo>
                <a:lnTo>
                  <a:pt x="12192000" y="3504824"/>
                </a:lnTo>
                <a:lnTo>
                  <a:pt x="12024691" y="3517794"/>
                </a:lnTo>
                <a:cubicBezTo>
                  <a:pt x="8077523" y="3783195"/>
                  <a:pt x="4094678" y="3026959"/>
                  <a:pt x="160485" y="3663863"/>
                </a:cubicBezTo>
                <a:lnTo>
                  <a:pt x="0" y="3692092"/>
                </a:lnTo>
                <a:close/>
              </a:path>
            </a:pathLst>
          </a:custGeom>
        </p:spPr>
      </p:pic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73977" y="2960649"/>
            <a:ext cx="8118088" cy="3194725"/>
          </a:xfrm>
        </p:spPr>
        <p:txBody>
          <a:bodyPr anchor="ctr">
            <a:normAutofit fontScale="92500"/>
          </a:bodyPr>
          <a:lstStyle/>
          <a:p>
            <a:pPr marL="0" indent="0">
              <a:buNone/>
            </a:pPr>
            <a:r>
              <a:rPr lang="zh-CN" altLang="en-US" sz="3600" dirty="0"/>
              <a:t>耶稣你是复活的主</a:t>
            </a:r>
          </a:p>
          <a:p>
            <a:pPr marL="0" indent="0">
              <a:buNone/>
            </a:pPr>
            <a:r>
              <a:rPr lang="zh-CN" altLang="en-US" sz="3600" dirty="0"/>
              <a:t>你是我的力量和帮助</a:t>
            </a:r>
          </a:p>
          <a:p>
            <a:pPr marL="0" indent="0">
              <a:buNone/>
            </a:pPr>
            <a:r>
              <a:rPr lang="zh-CN" altLang="en-US" sz="3600" dirty="0"/>
              <a:t>耶稣你是复活的主</a:t>
            </a:r>
          </a:p>
          <a:p>
            <a:pPr marL="0" indent="0">
              <a:buNone/>
            </a:pPr>
            <a:r>
              <a:rPr lang="zh-CN" altLang="en-US" sz="3600" dirty="0"/>
              <a:t>你是我的安慰和渴慕</a:t>
            </a:r>
            <a:endParaRPr lang="en-US" altLang="zh-CN" sz="3600" dirty="0"/>
          </a:p>
          <a:p>
            <a:pPr marL="0" indent="0">
              <a:buNone/>
            </a:pPr>
            <a:r>
              <a:rPr lang="en-US" altLang="zh-CN" dirty="0"/>
              <a:t>Jesus, You are the resurrected Lord, You are my strength and help.</a:t>
            </a:r>
          </a:p>
          <a:p>
            <a:pPr marL="0" indent="0">
              <a:buNone/>
            </a:pPr>
            <a:r>
              <a:rPr lang="en-US" altLang="zh-CN" dirty="0"/>
              <a:t>Jesus, You are the resurrected Lord, You are my comforter, I desire You </a:t>
            </a:r>
            <a:endParaRPr lang="zh-CN" altLang="en-US" dirty="0"/>
          </a:p>
          <a:p>
            <a:pPr marL="0" indent="0">
              <a:buNone/>
            </a:pPr>
            <a:endParaRPr lang="zh-CN" altLang="en-US" sz="1600" dirty="0"/>
          </a:p>
        </p:txBody>
      </p:sp>
      <p:sp>
        <p:nvSpPr>
          <p:cNvPr id="5" name="Footer Placeholder 1">
            <a:extLst>
              <a:ext uri="{FF2B5EF4-FFF2-40B4-BE49-F238E27FC236}">
                <a16:creationId xmlns:a16="http://schemas.microsoft.com/office/drawing/2014/main" id="{32EEA655-0612-244E-BD1E-4074D4A8A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05965" y="6336748"/>
            <a:ext cx="3086100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耶稣你是复活的主</a:t>
            </a: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 3/4</a:t>
            </a: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229813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mountain, night sky&#10;&#10;Description automatically generated">
            <a:extLst>
              <a:ext uri="{FF2B5EF4-FFF2-40B4-BE49-F238E27FC236}">
                <a16:creationId xmlns:a16="http://schemas.microsoft.com/office/drawing/2014/main" id="{E1623643-90D5-BC43-8EB5-2232DA08C62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rcRect t="20527" b="8280"/>
          <a:stretch/>
        </p:blipFill>
        <p:spPr>
          <a:xfrm>
            <a:off x="0" y="-925541"/>
            <a:ext cx="9143980" cy="3710603"/>
          </a:xfrm>
          <a:custGeom>
            <a:avLst/>
            <a:gdLst/>
            <a:ahLst/>
            <a:cxnLst/>
            <a:rect l="l" t="t" r="r" b="b"/>
            <a:pathLst>
              <a:path w="12192000" h="3692092">
                <a:moveTo>
                  <a:pt x="0" y="0"/>
                </a:moveTo>
                <a:lnTo>
                  <a:pt x="12192000" y="0"/>
                </a:lnTo>
                <a:lnTo>
                  <a:pt x="12192000" y="3504824"/>
                </a:lnTo>
                <a:lnTo>
                  <a:pt x="12024691" y="3517794"/>
                </a:lnTo>
                <a:cubicBezTo>
                  <a:pt x="8077523" y="3783195"/>
                  <a:pt x="4094678" y="3026959"/>
                  <a:pt x="160485" y="3663863"/>
                </a:cubicBezTo>
                <a:lnTo>
                  <a:pt x="0" y="3692092"/>
                </a:lnTo>
                <a:close/>
              </a:path>
            </a:pathLst>
          </a:custGeom>
        </p:spPr>
      </p:pic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371590" y="2785062"/>
            <a:ext cx="6400800" cy="3105616"/>
          </a:xfrm>
        </p:spPr>
        <p:txBody>
          <a:bodyPr anchor="ctr">
            <a:normAutofit lnSpcReduction="10000"/>
          </a:bodyPr>
          <a:lstStyle/>
          <a:p>
            <a:pPr marL="0" indent="0">
              <a:buNone/>
            </a:pPr>
            <a:r>
              <a:rPr lang="zh-CN" altLang="en-US" sz="3600" dirty="0"/>
              <a:t>耶稣你是复活的主</a:t>
            </a:r>
          </a:p>
          <a:p>
            <a:pPr marL="0" indent="0">
              <a:buNone/>
            </a:pPr>
            <a:r>
              <a:rPr lang="zh-CN" altLang="en-US" sz="3600" dirty="0"/>
              <a:t>你是我的喜乐和盼望</a:t>
            </a:r>
          </a:p>
          <a:p>
            <a:pPr marL="0" indent="0">
              <a:buNone/>
            </a:pPr>
            <a:r>
              <a:rPr lang="zh-CN" altLang="en-US" sz="3600" dirty="0"/>
              <a:t>耶稣你是复活的主</a:t>
            </a:r>
          </a:p>
          <a:p>
            <a:pPr marL="0" indent="0">
              <a:buNone/>
            </a:pPr>
            <a:r>
              <a:rPr lang="zh-CN" altLang="en-US" sz="3600" dirty="0"/>
              <a:t>你是我生命的亮光         </a:t>
            </a:r>
          </a:p>
          <a:p>
            <a:pPr marL="0" indent="0">
              <a:buNone/>
            </a:pPr>
            <a:r>
              <a:rPr lang="en-US" altLang="zh-CN" sz="1600" dirty="0"/>
              <a:t>Jesus, You are the resurrected Lord, You are my joy and hope.</a:t>
            </a:r>
          </a:p>
          <a:p>
            <a:pPr marL="0" indent="0">
              <a:buNone/>
            </a:pPr>
            <a:r>
              <a:rPr lang="en-US" altLang="zh-CN" sz="1600" dirty="0"/>
              <a:t>Jesus, You are the resurrected Lord, You are the light of my life.</a:t>
            </a:r>
            <a:endParaRPr lang="zh-CN" altLang="en-US" sz="1600" dirty="0"/>
          </a:p>
        </p:txBody>
      </p:sp>
      <p:sp>
        <p:nvSpPr>
          <p:cNvPr id="5" name="Footer Placeholder 1">
            <a:extLst>
              <a:ext uri="{FF2B5EF4-FFF2-40B4-BE49-F238E27FC236}">
                <a16:creationId xmlns:a16="http://schemas.microsoft.com/office/drawing/2014/main" id="{39004A5D-616F-CB48-9528-94865DD4B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05965" y="6352053"/>
            <a:ext cx="3086100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耶稣你是复活的主</a:t>
            </a: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 4/4</a:t>
            </a: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589029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mountain, night sky&#10;&#10;Description automatically generated">
            <a:extLst>
              <a:ext uri="{FF2B5EF4-FFF2-40B4-BE49-F238E27FC236}">
                <a16:creationId xmlns:a16="http://schemas.microsoft.com/office/drawing/2014/main" id="{E1623643-90D5-BC43-8EB5-2232DA08C62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rcRect t="20527" b="8280"/>
          <a:stretch/>
        </p:blipFill>
        <p:spPr>
          <a:xfrm>
            <a:off x="0" y="-836332"/>
            <a:ext cx="9143980" cy="3710603"/>
          </a:xfrm>
          <a:custGeom>
            <a:avLst/>
            <a:gdLst/>
            <a:ahLst/>
            <a:cxnLst/>
            <a:rect l="l" t="t" r="r" b="b"/>
            <a:pathLst>
              <a:path w="12192000" h="3692092">
                <a:moveTo>
                  <a:pt x="0" y="0"/>
                </a:moveTo>
                <a:lnTo>
                  <a:pt x="12192000" y="0"/>
                </a:lnTo>
                <a:lnTo>
                  <a:pt x="12192000" y="3504824"/>
                </a:lnTo>
                <a:lnTo>
                  <a:pt x="12024691" y="3517794"/>
                </a:lnTo>
                <a:cubicBezTo>
                  <a:pt x="8077523" y="3783195"/>
                  <a:pt x="4094678" y="3026959"/>
                  <a:pt x="160485" y="3663863"/>
                </a:cubicBezTo>
                <a:lnTo>
                  <a:pt x="0" y="3692092"/>
                </a:lnTo>
                <a:close/>
              </a:path>
            </a:pathLst>
          </a:custGeom>
        </p:spPr>
      </p:pic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25913" y="3429000"/>
            <a:ext cx="7638586" cy="2904894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zh-CN" altLang="en-US" sz="3600" dirty="0"/>
              <a:t>耶稣你是复活的主</a:t>
            </a:r>
          </a:p>
          <a:p>
            <a:pPr marL="0" indent="0">
              <a:buNone/>
            </a:pPr>
            <a:r>
              <a:rPr lang="zh-CN" altLang="en-US" sz="3600" dirty="0"/>
              <a:t>你满有荣耀掌权在天</a:t>
            </a:r>
          </a:p>
          <a:p>
            <a:pPr marL="0" indent="0">
              <a:buNone/>
            </a:pPr>
            <a:r>
              <a:rPr lang="zh-CN" altLang="en-US" sz="3600" dirty="0"/>
              <a:t>罪恶死亡已被你胜过</a:t>
            </a:r>
          </a:p>
          <a:p>
            <a:pPr marL="0" indent="0">
              <a:buNone/>
            </a:pPr>
            <a:r>
              <a:rPr lang="zh-CN" altLang="en-US" sz="3600" dirty="0"/>
              <a:t>得胜的凯歌响遍宇宙间</a:t>
            </a:r>
            <a:endParaRPr lang="en-US" altLang="zh-CN" sz="3600" dirty="0"/>
          </a:p>
          <a:p>
            <a:pPr marL="0" indent="0">
              <a:buNone/>
            </a:pPr>
            <a:r>
              <a:rPr lang="en-US" altLang="zh-CN" sz="1800" dirty="0"/>
              <a:t>Jesus, You are the resurrected Lord, full of glory in heaven</a:t>
            </a:r>
          </a:p>
          <a:p>
            <a:pPr marL="0" indent="0">
              <a:buNone/>
            </a:pPr>
            <a:r>
              <a:rPr lang="en-US" altLang="zh-CN" sz="1800" dirty="0"/>
              <a:t>You have overcome death, your victory proclaims through the universe</a:t>
            </a:r>
          </a:p>
          <a:p>
            <a:pPr marL="0" indent="0">
              <a:buNone/>
            </a:pPr>
            <a:endParaRPr lang="en-US" altLang="zh-CN" sz="3600" dirty="0"/>
          </a:p>
          <a:p>
            <a:pPr marL="0" indent="0">
              <a:buNone/>
            </a:pPr>
            <a:endParaRPr lang="zh-CN" altLang="en-US" sz="360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6F3B5AD-C03B-DC41-91F8-433A19B1D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57880" y="6333893"/>
            <a:ext cx="3086100" cy="365125"/>
          </a:xfrm>
        </p:spPr>
        <p:txBody>
          <a:bodyPr/>
          <a:lstStyle/>
          <a:p>
            <a:r>
              <a:rPr lang="zh-CN" altLang="en-US" dirty="0">
                <a:solidFill>
                  <a:schemeClr val="tx1"/>
                </a:solidFill>
              </a:rPr>
              <a:t>耶稣你是复活的主</a:t>
            </a:r>
            <a:r>
              <a:rPr lang="en-US" altLang="zh-CN" dirty="0">
                <a:solidFill>
                  <a:schemeClr val="tx1"/>
                </a:solidFill>
              </a:rPr>
              <a:t> 1/4</a:t>
            </a:r>
            <a:endParaRPr lang="zh-CN" altLang="en-US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104249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mountain, night sky&#10;&#10;Description automatically generated">
            <a:extLst>
              <a:ext uri="{FF2B5EF4-FFF2-40B4-BE49-F238E27FC236}">
                <a16:creationId xmlns:a16="http://schemas.microsoft.com/office/drawing/2014/main" id="{E1623643-90D5-BC43-8EB5-2232DA08C62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rcRect t="20527" b="8280"/>
          <a:stretch/>
        </p:blipFill>
        <p:spPr>
          <a:xfrm>
            <a:off x="0" y="-744378"/>
            <a:ext cx="9143980" cy="3710603"/>
          </a:xfrm>
          <a:custGeom>
            <a:avLst/>
            <a:gdLst/>
            <a:ahLst/>
            <a:cxnLst/>
            <a:rect l="l" t="t" r="r" b="b"/>
            <a:pathLst>
              <a:path w="12192000" h="3692092">
                <a:moveTo>
                  <a:pt x="0" y="0"/>
                </a:moveTo>
                <a:lnTo>
                  <a:pt x="12192000" y="0"/>
                </a:lnTo>
                <a:lnTo>
                  <a:pt x="12192000" y="3504824"/>
                </a:lnTo>
                <a:lnTo>
                  <a:pt x="12024691" y="3517794"/>
                </a:lnTo>
                <a:cubicBezTo>
                  <a:pt x="8077523" y="3783195"/>
                  <a:pt x="4094678" y="3026959"/>
                  <a:pt x="160485" y="3663863"/>
                </a:cubicBezTo>
                <a:lnTo>
                  <a:pt x="0" y="3692092"/>
                </a:lnTo>
                <a:close/>
              </a:path>
            </a:pathLst>
          </a:custGeom>
        </p:spPr>
      </p:pic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271239" y="3200400"/>
            <a:ext cx="6768790" cy="2821259"/>
          </a:xfrm>
        </p:spPr>
        <p:txBody>
          <a:bodyPr anchor="ctr">
            <a:normAutofit fontScale="85000" lnSpcReduction="20000"/>
          </a:bodyPr>
          <a:lstStyle/>
          <a:p>
            <a:pPr marL="0" indent="0">
              <a:buNone/>
            </a:pPr>
            <a:r>
              <a:rPr lang="zh-CN" altLang="en-US" sz="4100" dirty="0"/>
              <a:t>耶稣你是复活的主</a:t>
            </a:r>
          </a:p>
          <a:p>
            <a:pPr marL="0" indent="0">
              <a:buNone/>
            </a:pPr>
            <a:r>
              <a:rPr lang="zh-CN" altLang="en-US" sz="4100" dirty="0"/>
              <a:t>你满有能力在我心中</a:t>
            </a:r>
          </a:p>
          <a:p>
            <a:pPr marL="0" indent="0">
              <a:buNone/>
            </a:pPr>
            <a:r>
              <a:rPr lang="zh-CN" altLang="en-US" sz="4100" dirty="0"/>
              <a:t>痛苦患难不再压伤我</a:t>
            </a:r>
          </a:p>
          <a:p>
            <a:pPr marL="0" indent="0">
              <a:buNone/>
            </a:pPr>
            <a:r>
              <a:rPr lang="zh-CN" altLang="en-US" sz="4100" dirty="0"/>
              <a:t>赞美的颂歌我天天高唱</a:t>
            </a:r>
          </a:p>
          <a:p>
            <a:pPr marL="0" indent="0">
              <a:buNone/>
            </a:pPr>
            <a:r>
              <a:rPr lang="en-US" altLang="zh-CN" sz="2100" dirty="0"/>
              <a:t>Jesus, You are the resurrected Lord, Your power fills me</a:t>
            </a:r>
          </a:p>
          <a:p>
            <a:pPr marL="0" indent="0">
              <a:buNone/>
            </a:pPr>
            <a:r>
              <a:rPr lang="en-US" altLang="zh-CN" sz="2100" dirty="0"/>
              <a:t>Pains and sufferings can’t overcome me, I praise you every day</a:t>
            </a:r>
            <a:endParaRPr lang="zh-CN" altLang="en-US" sz="2100" dirty="0"/>
          </a:p>
          <a:p>
            <a:pPr marL="0" indent="0">
              <a:buNone/>
            </a:pPr>
            <a:endParaRPr lang="zh-CN" altLang="en-US" sz="1600" dirty="0"/>
          </a:p>
        </p:txBody>
      </p:sp>
      <p:sp>
        <p:nvSpPr>
          <p:cNvPr id="7" name="Footer Placeholder 1">
            <a:extLst>
              <a:ext uri="{FF2B5EF4-FFF2-40B4-BE49-F238E27FC236}">
                <a16:creationId xmlns:a16="http://schemas.microsoft.com/office/drawing/2014/main" id="{6500B341-BD87-0747-8935-3E0F9508A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50570" y="6336748"/>
            <a:ext cx="3086100" cy="365125"/>
          </a:xfrm>
        </p:spPr>
        <p:txBody>
          <a:bodyPr/>
          <a:lstStyle/>
          <a:p>
            <a:r>
              <a:rPr lang="zh-CN" altLang="en-US" dirty="0">
                <a:solidFill>
                  <a:schemeClr val="tx1"/>
                </a:solidFill>
              </a:rPr>
              <a:t>耶稣你是复活的主</a:t>
            </a:r>
            <a:r>
              <a:rPr lang="en-US" altLang="zh-CN" dirty="0">
                <a:solidFill>
                  <a:schemeClr val="tx1"/>
                </a:solidFill>
              </a:rPr>
              <a:t> 2/4</a:t>
            </a:r>
            <a:endParaRPr lang="zh-CN" altLang="en-US" dirty="0">
              <a:solidFill>
                <a:schemeClr val="tx1"/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mountain, night sky&#10;&#10;Description automatically generated">
            <a:extLst>
              <a:ext uri="{FF2B5EF4-FFF2-40B4-BE49-F238E27FC236}">
                <a16:creationId xmlns:a16="http://schemas.microsoft.com/office/drawing/2014/main" id="{E1623643-90D5-BC43-8EB5-2232DA08C62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rcRect t="20527" b="8280"/>
          <a:stretch/>
        </p:blipFill>
        <p:spPr>
          <a:xfrm>
            <a:off x="0" y="-847483"/>
            <a:ext cx="9143980" cy="3710603"/>
          </a:xfrm>
          <a:custGeom>
            <a:avLst/>
            <a:gdLst/>
            <a:ahLst/>
            <a:cxnLst/>
            <a:rect l="l" t="t" r="r" b="b"/>
            <a:pathLst>
              <a:path w="12192000" h="3692092">
                <a:moveTo>
                  <a:pt x="0" y="0"/>
                </a:moveTo>
                <a:lnTo>
                  <a:pt x="12192000" y="0"/>
                </a:lnTo>
                <a:lnTo>
                  <a:pt x="12192000" y="3504824"/>
                </a:lnTo>
                <a:lnTo>
                  <a:pt x="12024691" y="3517794"/>
                </a:lnTo>
                <a:cubicBezTo>
                  <a:pt x="8077523" y="3783195"/>
                  <a:pt x="4094678" y="3026959"/>
                  <a:pt x="160485" y="3663863"/>
                </a:cubicBezTo>
                <a:lnTo>
                  <a:pt x="0" y="3692092"/>
                </a:lnTo>
                <a:close/>
              </a:path>
            </a:pathLst>
          </a:custGeom>
        </p:spPr>
      </p:pic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73977" y="2960649"/>
            <a:ext cx="8118088" cy="3194725"/>
          </a:xfrm>
        </p:spPr>
        <p:txBody>
          <a:bodyPr anchor="ctr">
            <a:normAutofit fontScale="92500"/>
          </a:bodyPr>
          <a:lstStyle/>
          <a:p>
            <a:pPr marL="0" indent="0">
              <a:buNone/>
            </a:pPr>
            <a:r>
              <a:rPr lang="zh-CN" altLang="en-US" sz="3600" dirty="0"/>
              <a:t>耶稣你是复活的主</a:t>
            </a:r>
          </a:p>
          <a:p>
            <a:pPr marL="0" indent="0">
              <a:buNone/>
            </a:pPr>
            <a:r>
              <a:rPr lang="zh-CN" altLang="en-US" sz="3600" dirty="0"/>
              <a:t>你是我的力量和帮助</a:t>
            </a:r>
          </a:p>
          <a:p>
            <a:pPr marL="0" indent="0">
              <a:buNone/>
            </a:pPr>
            <a:r>
              <a:rPr lang="zh-CN" altLang="en-US" sz="3600" dirty="0"/>
              <a:t>耶稣你是复活的主</a:t>
            </a:r>
          </a:p>
          <a:p>
            <a:pPr marL="0" indent="0">
              <a:buNone/>
            </a:pPr>
            <a:r>
              <a:rPr lang="zh-CN" altLang="en-US" sz="3600" dirty="0"/>
              <a:t>你是我的安慰和渴慕</a:t>
            </a:r>
            <a:endParaRPr lang="en-US" altLang="zh-CN" sz="3600" dirty="0"/>
          </a:p>
          <a:p>
            <a:pPr marL="0" indent="0">
              <a:buNone/>
            </a:pPr>
            <a:r>
              <a:rPr lang="en-US" altLang="zh-CN" dirty="0"/>
              <a:t>Jesus, You are the resurrected Lord, You are my strength and help.</a:t>
            </a:r>
          </a:p>
          <a:p>
            <a:pPr marL="0" indent="0">
              <a:buNone/>
            </a:pPr>
            <a:r>
              <a:rPr lang="en-US" altLang="zh-CN" dirty="0"/>
              <a:t>Jesus, You are the resurrected Lord, You are my comforter, I desire You </a:t>
            </a:r>
            <a:endParaRPr lang="zh-CN" altLang="en-US" dirty="0"/>
          </a:p>
          <a:p>
            <a:pPr marL="0" indent="0">
              <a:buNone/>
            </a:pPr>
            <a:endParaRPr lang="zh-CN" altLang="en-US" sz="1600" dirty="0"/>
          </a:p>
        </p:txBody>
      </p:sp>
      <p:sp>
        <p:nvSpPr>
          <p:cNvPr id="5" name="Footer Placeholder 1">
            <a:extLst>
              <a:ext uri="{FF2B5EF4-FFF2-40B4-BE49-F238E27FC236}">
                <a16:creationId xmlns:a16="http://schemas.microsoft.com/office/drawing/2014/main" id="{32EEA655-0612-244E-BD1E-4074D4A8A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05965" y="6336748"/>
            <a:ext cx="3086100" cy="365125"/>
          </a:xfrm>
        </p:spPr>
        <p:txBody>
          <a:bodyPr/>
          <a:lstStyle/>
          <a:p>
            <a:r>
              <a:rPr lang="zh-CN" altLang="en-US" dirty="0">
                <a:solidFill>
                  <a:schemeClr val="tx1"/>
                </a:solidFill>
              </a:rPr>
              <a:t>耶稣你是复活的主</a:t>
            </a:r>
            <a:r>
              <a:rPr lang="en-US" altLang="zh-CN" dirty="0">
                <a:solidFill>
                  <a:schemeClr val="tx1"/>
                </a:solidFill>
              </a:rPr>
              <a:t> 3/4</a:t>
            </a:r>
            <a:endParaRPr lang="zh-CN" altLang="en-US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24588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mountain, night sky&#10;&#10;Description automatically generated">
            <a:extLst>
              <a:ext uri="{FF2B5EF4-FFF2-40B4-BE49-F238E27FC236}">
                <a16:creationId xmlns:a16="http://schemas.microsoft.com/office/drawing/2014/main" id="{E1623643-90D5-BC43-8EB5-2232DA08C62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rcRect t="20527" b="8280"/>
          <a:stretch/>
        </p:blipFill>
        <p:spPr>
          <a:xfrm>
            <a:off x="0" y="-925541"/>
            <a:ext cx="9143980" cy="3710603"/>
          </a:xfrm>
          <a:custGeom>
            <a:avLst/>
            <a:gdLst/>
            <a:ahLst/>
            <a:cxnLst/>
            <a:rect l="l" t="t" r="r" b="b"/>
            <a:pathLst>
              <a:path w="12192000" h="3692092">
                <a:moveTo>
                  <a:pt x="0" y="0"/>
                </a:moveTo>
                <a:lnTo>
                  <a:pt x="12192000" y="0"/>
                </a:lnTo>
                <a:lnTo>
                  <a:pt x="12192000" y="3504824"/>
                </a:lnTo>
                <a:lnTo>
                  <a:pt x="12024691" y="3517794"/>
                </a:lnTo>
                <a:cubicBezTo>
                  <a:pt x="8077523" y="3783195"/>
                  <a:pt x="4094678" y="3026959"/>
                  <a:pt x="160485" y="3663863"/>
                </a:cubicBezTo>
                <a:lnTo>
                  <a:pt x="0" y="3692092"/>
                </a:lnTo>
                <a:close/>
              </a:path>
            </a:pathLst>
          </a:custGeom>
        </p:spPr>
      </p:pic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371590" y="2785062"/>
            <a:ext cx="6400800" cy="3105616"/>
          </a:xfrm>
        </p:spPr>
        <p:txBody>
          <a:bodyPr anchor="ctr">
            <a:normAutofit lnSpcReduction="10000"/>
          </a:bodyPr>
          <a:lstStyle/>
          <a:p>
            <a:pPr marL="0" indent="0">
              <a:buNone/>
            </a:pPr>
            <a:r>
              <a:rPr lang="zh-CN" altLang="en-US" sz="3600" dirty="0"/>
              <a:t>耶稣你是复活的主</a:t>
            </a:r>
          </a:p>
          <a:p>
            <a:pPr marL="0" indent="0">
              <a:buNone/>
            </a:pPr>
            <a:r>
              <a:rPr lang="zh-CN" altLang="en-US" sz="3600" dirty="0"/>
              <a:t>你是我的喜乐和盼望</a:t>
            </a:r>
          </a:p>
          <a:p>
            <a:pPr marL="0" indent="0">
              <a:buNone/>
            </a:pPr>
            <a:r>
              <a:rPr lang="zh-CN" altLang="en-US" sz="3600" dirty="0"/>
              <a:t>耶稣你是复活的主</a:t>
            </a:r>
          </a:p>
          <a:p>
            <a:pPr marL="0" indent="0">
              <a:buNone/>
            </a:pPr>
            <a:r>
              <a:rPr lang="zh-CN" altLang="en-US" sz="3600" dirty="0"/>
              <a:t>你是我生命的亮光         </a:t>
            </a:r>
          </a:p>
          <a:p>
            <a:pPr marL="0" indent="0">
              <a:buNone/>
            </a:pPr>
            <a:r>
              <a:rPr lang="en-US" altLang="zh-CN" sz="1600" dirty="0"/>
              <a:t>Jesus, You are the resurrected Lord, You are my joy and hope.</a:t>
            </a:r>
          </a:p>
          <a:p>
            <a:pPr marL="0" indent="0">
              <a:buNone/>
            </a:pPr>
            <a:r>
              <a:rPr lang="en-US" altLang="zh-CN" sz="1600" dirty="0"/>
              <a:t>Jesus, You are the resurrected Lord, You are the light of my life.</a:t>
            </a:r>
            <a:endParaRPr lang="zh-CN" altLang="en-US" sz="1600" dirty="0"/>
          </a:p>
        </p:txBody>
      </p:sp>
      <p:sp>
        <p:nvSpPr>
          <p:cNvPr id="5" name="Footer Placeholder 1">
            <a:extLst>
              <a:ext uri="{FF2B5EF4-FFF2-40B4-BE49-F238E27FC236}">
                <a16:creationId xmlns:a16="http://schemas.microsoft.com/office/drawing/2014/main" id="{39004A5D-616F-CB48-9528-94865DD4B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05965" y="6352053"/>
            <a:ext cx="3086100" cy="365125"/>
          </a:xfrm>
        </p:spPr>
        <p:txBody>
          <a:bodyPr/>
          <a:lstStyle/>
          <a:p>
            <a:r>
              <a:rPr lang="zh-CN" altLang="en-US" dirty="0">
                <a:solidFill>
                  <a:schemeClr val="tx1"/>
                </a:solidFill>
              </a:rPr>
              <a:t>耶稣你是复活的主</a:t>
            </a:r>
            <a:r>
              <a:rPr lang="en-US" altLang="zh-CN" dirty="0">
                <a:solidFill>
                  <a:schemeClr val="tx1"/>
                </a:solidFill>
              </a:rPr>
              <a:t> 4/4</a:t>
            </a:r>
            <a:endParaRPr lang="zh-CN" altLang="en-US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805495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mountain, night sky&#10;&#10;Description automatically generated">
            <a:extLst>
              <a:ext uri="{FF2B5EF4-FFF2-40B4-BE49-F238E27FC236}">
                <a16:creationId xmlns:a16="http://schemas.microsoft.com/office/drawing/2014/main" id="{E1623643-90D5-BC43-8EB5-2232DA08C62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rcRect t="20527" b="8280"/>
          <a:stretch/>
        </p:blipFill>
        <p:spPr>
          <a:xfrm>
            <a:off x="0" y="-836332"/>
            <a:ext cx="9143980" cy="3710603"/>
          </a:xfrm>
          <a:custGeom>
            <a:avLst/>
            <a:gdLst/>
            <a:ahLst/>
            <a:cxnLst/>
            <a:rect l="l" t="t" r="r" b="b"/>
            <a:pathLst>
              <a:path w="12192000" h="3692092">
                <a:moveTo>
                  <a:pt x="0" y="0"/>
                </a:moveTo>
                <a:lnTo>
                  <a:pt x="12192000" y="0"/>
                </a:lnTo>
                <a:lnTo>
                  <a:pt x="12192000" y="3504824"/>
                </a:lnTo>
                <a:lnTo>
                  <a:pt x="12024691" y="3517794"/>
                </a:lnTo>
                <a:cubicBezTo>
                  <a:pt x="8077523" y="3783195"/>
                  <a:pt x="4094678" y="3026959"/>
                  <a:pt x="160485" y="3663863"/>
                </a:cubicBezTo>
                <a:lnTo>
                  <a:pt x="0" y="3692092"/>
                </a:lnTo>
                <a:close/>
              </a:path>
            </a:pathLst>
          </a:custGeom>
        </p:spPr>
      </p:pic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25913" y="3429000"/>
            <a:ext cx="7638586" cy="2904894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zh-CN" altLang="en-US" sz="3600" dirty="0"/>
              <a:t>耶稣你是复活的主</a:t>
            </a:r>
          </a:p>
          <a:p>
            <a:pPr marL="0" indent="0">
              <a:buNone/>
            </a:pPr>
            <a:r>
              <a:rPr lang="zh-CN" altLang="en-US" sz="3600" dirty="0"/>
              <a:t>你满有荣耀掌权在天</a:t>
            </a:r>
          </a:p>
          <a:p>
            <a:pPr marL="0" indent="0">
              <a:buNone/>
            </a:pPr>
            <a:r>
              <a:rPr lang="zh-CN" altLang="en-US" sz="3600" dirty="0"/>
              <a:t>罪恶死亡已被你胜过</a:t>
            </a:r>
          </a:p>
          <a:p>
            <a:pPr marL="0" indent="0">
              <a:buNone/>
            </a:pPr>
            <a:r>
              <a:rPr lang="zh-CN" altLang="en-US" sz="3600" dirty="0"/>
              <a:t>得胜的凯歌响遍宇宙间</a:t>
            </a:r>
            <a:endParaRPr lang="en-US" altLang="zh-CN" sz="3600" dirty="0"/>
          </a:p>
          <a:p>
            <a:pPr marL="0" indent="0">
              <a:buNone/>
            </a:pPr>
            <a:r>
              <a:rPr lang="en-US" altLang="zh-CN" sz="1800" dirty="0"/>
              <a:t>Jesus, You are the resurrected Lord, full of glory in heaven</a:t>
            </a:r>
          </a:p>
          <a:p>
            <a:pPr marL="0" indent="0">
              <a:buNone/>
            </a:pPr>
            <a:r>
              <a:rPr lang="en-US" altLang="zh-CN" sz="1800" dirty="0"/>
              <a:t>You have overcome death, your victory proclaims through the universe</a:t>
            </a:r>
          </a:p>
          <a:p>
            <a:pPr marL="0" indent="0">
              <a:buNone/>
            </a:pPr>
            <a:endParaRPr lang="en-US" altLang="zh-CN" sz="3600" dirty="0"/>
          </a:p>
          <a:p>
            <a:pPr marL="0" indent="0">
              <a:buNone/>
            </a:pPr>
            <a:endParaRPr lang="zh-CN" altLang="en-US" sz="360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6F3B5AD-C03B-DC41-91F8-433A19B1D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57880" y="6333893"/>
            <a:ext cx="3086100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耶稣你是复活的主</a:t>
            </a: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 1/4</a:t>
            </a: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48933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mountain, night sky&#10;&#10;Description automatically generated">
            <a:extLst>
              <a:ext uri="{FF2B5EF4-FFF2-40B4-BE49-F238E27FC236}">
                <a16:creationId xmlns:a16="http://schemas.microsoft.com/office/drawing/2014/main" id="{E1623643-90D5-BC43-8EB5-2232DA08C62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rcRect t="20527" b="8280"/>
          <a:stretch/>
        </p:blipFill>
        <p:spPr>
          <a:xfrm>
            <a:off x="0" y="-744378"/>
            <a:ext cx="9143980" cy="3710603"/>
          </a:xfrm>
          <a:custGeom>
            <a:avLst/>
            <a:gdLst/>
            <a:ahLst/>
            <a:cxnLst/>
            <a:rect l="l" t="t" r="r" b="b"/>
            <a:pathLst>
              <a:path w="12192000" h="3692092">
                <a:moveTo>
                  <a:pt x="0" y="0"/>
                </a:moveTo>
                <a:lnTo>
                  <a:pt x="12192000" y="0"/>
                </a:lnTo>
                <a:lnTo>
                  <a:pt x="12192000" y="3504824"/>
                </a:lnTo>
                <a:lnTo>
                  <a:pt x="12024691" y="3517794"/>
                </a:lnTo>
                <a:cubicBezTo>
                  <a:pt x="8077523" y="3783195"/>
                  <a:pt x="4094678" y="3026959"/>
                  <a:pt x="160485" y="3663863"/>
                </a:cubicBezTo>
                <a:lnTo>
                  <a:pt x="0" y="3692092"/>
                </a:lnTo>
                <a:close/>
              </a:path>
            </a:pathLst>
          </a:custGeom>
        </p:spPr>
      </p:pic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271239" y="3200400"/>
            <a:ext cx="6768790" cy="2821259"/>
          </a:xfrm>
        </p:spPr>
        <p:txBody>
          <a:bodyPr anchor="ctr">
            <a:normAutofit fontScale="85000" lnSpcReduction="20000"/>
          </a:bodyPr>
          <a:lstStyle/>
          <a:p>
            <a:pPr marL="0" indent="0">
              <a:buNone/>
            </a:pPr>
            <a:r>
              <a:rPr lang="zh-CN" altLang="en-US" sz="4100" dirty="0"/>
              <a:t>耶稣你是复活的主</a:t>
            </a:r>
          </a:p>
          <a:p>
            <a:pPr marL="0" indent="0">
              <a:buNone/>
            </a:pPr>
            <a:r>
              <a:rPr lang="zh-CN" altLang="en-US" sz="4100" dirty="0"/>
              <a:t>你满有能力在我心中</a:t>
            </a:r>
          </a:p>
          <a:p>
            <a:pPr marL="0" indent="0">
              <a:buNone/>
            </a:pPr>
            <a:r>
              <a:rPr lang="zh-CN" altLang="en-US" sz="4100" dirty="0"/>
              <a:t>痛苦患难不再压伤我</a:t>
            </a:r>
          </a:p>
          <a:p>
            <a:pPr marL="0" indent="0">
              <a:buNone/>
            </a:pPr>
            <a:r>
              <a:rPr lang="zh-CN" altLang="en-US" sz="4100" dirty="0"/>
              <a:t>赞美的颂歌我天天高唱</a:t>
            </a:r>
          </a:p>
          <a:p>
            <a:pPr marL="0" indent="0">
              <a:buNone/>
            </a:pPr>
            <a:r>
              <a:rPr lang="en-US" altLang="zh-CN" sz="2100" dirty="0"/>
              <a:t>Jesus, You are the resurrected Lord, Your power fills me</a:t>
            </a:r>
          </a:p>
          <a:p>
            <a:pPr marL="0" indent="0">
              <a:buNone/>
            </a:pPr>
            <a:r>
              <a:rPr lang="en-US" altLang="zh-CN" sz="2100" dirty="0"/>
              <a:t>Pains and sufferings can’t overcome me, I praise you every day</a:t>
            </a:r>
            <a:endParaRPr lang="zh-CN" altLang="en-US" sz="2100" dirty="0"/>
          </a:p>
          <a:p>
            <a:pPr marL="0" indent="0">
              <a:buNone/>
            </a:pPr>
            <a:endParaRPr lang="zh-CN" altLang="en-US" sz="1600" dirty="0"/>
          </a:p>
        </p:txBody>
      </p:sp>
      <p:sp>
        <p:nvSpPr>
          <p:cNvPr id="7" name="Footer Placeholder 1">
            <a:extLst>
              <a:ext uri="{FF2B5EF4-FFF2-40B4-BE49-F238E27FC236}">
                <a16:creationId xmlns:a16="http://schemas.microsoft.com/office/drawing/2014/main" id="{6500B341-BD87-0747-8935-3E0F9508A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50570" y="6336748"/>
            <a:ext cx="3086100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耶稣你是复活的主</a:t>
            </a: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 2/4</a:t>
            </a: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758060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mountain, night sky&#10;&#10;Description automatically generated">
            <a:extLst>
              <a:ext uri="{FF2B5EF4-FFF2-40B4-BE49-F238E27FC236}">
                <a16:creationId xmlns:a16="http://schemas.microsoft.com/office/drawing/2014/main" id="{E1623643-90D5-BC43-8EB5-2232DA08C62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rcRect t="20527" b="8280"/>
          <a:stretch/>
        </p:blipFill>
        <p:spPr>
          <a:xfrm>
            <a:off x="0" y="-847483"/>
            <a:ext cx="9143980" cy="3710603"/>
          </a:xfrm>
          <a:custGeom>
            <a:avLst/>
            <a:gdLst/>
            <a:ahLst/>
            <a:cxnLst/>
            <a:rect l="l" t="t" r="r" b="b"/>
            <a:pathLst>
              <a:path w="12192000" h="3692092">
                <a:moveTo>
                  <a:pt x="0" y="0"/>
                </a:moveTo>
                <a:lnTo>
                  <a:pt x="12192000" y="0"/>
                </a:lnTo>
                <a:lnTo>
                  <a:pt x="12192000" y="3504824"/>
                </a:lnTo>
                <a:lnTo>
                  <a:pt x="12024691" y="3517794"/>
                </a:lnTo>
                <a:cubicBezTo>
                  <a:pt x="8077523" y="3783195"/>
                  <a:pt x="4094678" y="3026959"/>
                  <a:pt x="160485" y="3663863"/>
                </a:cubicBezTo>
                <a:lnTo>
                  <a:pt x="0" y="3692092"/>
                </a:lnTo>
                <a:close/>
              </a:path>
            </a:pathLst>
          </a:custGeom>
        </p:spPr>
      </p:pic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73977" y="2960649"/>
            <a:ext cx="8118088" cy="3194725"/>
          </a:xfrm>
        </p:spPr>
        <p:txBody>
          <a:bodyPr anchor="ctr">
            <a:normAutofit fontScale="92500"/>
          </a:bodyPr>
          <a:lstStyle/>
          <a:p>
            <a:pPr marL="0" indent="0">
              <a:buNone/>
            </a:pPr>
            <a:r>
              <a:rPr lang="zh-CN" altLang="en-US" sz="3600" dirty="0"/>
              <a:t>耶稣你是复活的主</a:t>
            </a:r>
          </a:p>
          <a:p>
            <a:pPr marL="0" indent="0">
              <a:buNone/>
            </a:pPr>
            <a:r>
              <a:rPr lang="zh-CN" altLang="en-US" sz="3600" dirty="0"/>
              <a:t>你是我的力量和帮助</a:t>
            </a:r>
          </a:p>
          <a:p>
            <a:pPr marL="0" indent="0">
              <a:buNone/>
            </a:pPr>
            <a:r>
              <a:rPr lang="zh-CN" altLang="en-US" sz="3600" dirty="0"/>
              <a:t>耶稣你是复活的主</a:t>
            </a:r>
          </a:p>
          <a:p>
            <a:pPr marL="0" indent="0">
              <a:buNone/>
            </a:pPr>
            <a:r>
              <a:rPr lang="zh-CN" altLang="en-US" sz="3600" dirty="0"/>
              <a:t>你是我的安慰和渴慕</a:t>
            </a:r>
            <a:endParaRPr lang="en-US" altLang="zh-CN" sz="3600" dirty="0"/>
          </a:p>
          <a:p>
            <a:pPr marL="0" indent="0">
              <a:buNone/>
            </a:pPr>
            <a:r>
              <a:rPr lang="en-US" altLang="zh-CN" dirty="0"/>
              <a:t>Jesus, You are the resurrected Lord, You are my strength and help.</a:t>
            </a:r>
          </a:p>
          <a:p>
            <a:pPr marL="0" indent="0">
              <a:buNone/>
            </a:pPr>
            <a:r>
              <a:rPr lang="en-US" altLang="zh-CN" dirty="0"/>
              <a:t>Jesus, You are the resurrected Lord, You are my comforter, I desire You </a:t>
            </a:r>
            <a:endParaRPr lang="zh-CN" altLang="en-US" dirty="0"/>
          </a:p>
          <a:p>
            <a:pPr marL="0" indent="0">
              <a:buNone/>
            </a:pPr>
            <a:endParaRPr lang="zh-CN" altLang="en-US" sz="1600" dirty="0"/>
          </a:p>
        </p:txBody>
      </p:sp>
      <p:sp>
        <p:nvSpPr>
          <p:cNvPr id="5" name="Footer Placeholder 1">
            <a:extLst>
              <a:ext uri="{FF2B5EF4-FFF2-40B4-BE49-F238E27FC236}">
                <a16:creationId xmlns:a16="http://schemas.microsoft.com/office/drawing/2014/main" id="{32EEA655-0612-244E-BD1E-4074D4A8A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05965" y="6336748"/>
            <a:ext cx="3086100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耶稣你是复活的主</a:t>
            </a: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 3/4</a:t>
            </a: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657249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mountain, night sky&#10;&#10;Description automatically generated">
            <a:extLst>
              <a:ext uri="{FF2B5EF4-FFF2-40B4-BE49-F238E27FC236}">
                <a16:creationId xmlns:a16="http://schemas.microsoft.com/office/drawing/2014/main" id="{E1623643-90D5-BC43-8EB5-2232DA08C62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rcRect t="20527" b="8280"/>
          <a:stretch/>
        </p:blipFill>
        <p:spPr>
          <a:xfrm>
            <a:off x="0" y="-925541"/>
            <a:ext cx="9143980" cy="3710603"/>
          </a:xfrm>
          <a:custGeom>
            <a:avLst/>
            <a:gdLst/>
            <a:ahLst/>
            <a:cxnLst/>
            <a:rect l="l" t="t" r="r" b="b"/>
            <a:pathLst>
              <a:path w="12192000" h="3692092">
                <a:moveTo>
                  <a:pt x="0" y="0"/>
                </a:moveTo>
                <a:lnTo>
                  <a:pt x="12192000" y="0"/>
                </a:lnTo>
                <a:lnTo>
                  <a:pt x="12192000" y="3504824"/>
                </a:lnTo>
                <a:lnTo>
                  <a:pt x="12024691" y="3517794"/>
                </a:lnTo>
                <a:cubicBezTo>
                  <a:pt x="8077523" y="3783195"/>
                  <a:pt x="4094678" y="3026959"/>
                  <a:pt x="160485" y="3663863"/>
                </a:cubicBezTo>
                <a:lnTo>
                  <a:pt x="0" y="3692092"/>
                </a:lnTo>
                <a:close/>
              </a:path>
            </a:pathLst>
          </a:custGeom>
        </p:spPr>
      </p:pic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371590" y="2785062"/>
            <a:ext cx="6400800" cy="3105616"/>
          </a:xfrm>
        </p:spPr>
        <p:txBody>
          <a:bodyPr anchor="ctr">
            <a:normAutofit lnSpcReduction="10000"/>
          </a:bodyPr>
          <a:lstStyle/>
          <a:p>
            <a:pPr marL="0" indent="0">
              <a:buNone/>
            </a:pPr>
            <a:r>
              <a:rPr lang="zh-CN" altLang="en-US" sz="3600" dirty="0"/>
              <a:t>耶稣你是复活的主</a:t>
            </a:r>
          </a:p>
          <a:p>
            <a:pPr marL="0" indent="0">
              <a:buNone/>
            </a:pPr>
            <a:r>
              <a:rPr lang="zh-CN" altLang="en-US" sz="3600" dirty="0"/>
              <a:t>你是我的喜乐和盼望</a:t>
            </a:r>
          </a:p>
          <a:p>
            <a:pPr marL="0" indent="0">
              <a:buNone/>
            </a:pPr>
            <a:r>
              <a:rPr lang="zh-CN" altLang="en-US" sz="3600" dirty="0"/>
              <a:t>耶稣你是复活的主</a:t>
            </a:r>
          </a:p>
          <a:p>
            <a:pPr marL="0" indent="0">
              <a:buNone/>
            </a:pPr>
            <a:r>
              <a:rPr lang="zh-CN" altLang="en-US" sz="3600" dirty="0"/>
              <a:t>你是我生命的亮光         </a:t>
            </a:r>
          </a:p>
          <a:p>
            <a:pPr marL="0" indent="0">
              <a:buNone/>
            </a:pPr>
            <a:r>
              <a:rPr lang="en-US" altLang="zh-CN" sz="1600" dirty="0"/>
              <a:t>Jesus, You are the resurrected Lord, You are my joy and hope.</a:t>
            </a:r>
          </a:p>
          <a:p>
            <a:pPr marL="0" indent="0">
              <a:buNone/>
            </a:pPr>
            <a:r>
              <a:rPr lang="en-US" altLang="zh-CN" sz="1600" dirty="0"/>
              <a:t>Jesus, You are the resurrected Lord, You are the light of my life.</a:t>
            </a:r>
            <a:endParaRPr lang="zh-CN" altLang="en-US" sz="1600" dirty="0"/>
          </a:p>
        </p:txBody>
      </p:sp>
      <p:sp>
        <p:nvSpPr>
          <p:cNvPr id="5" name="Footer Placeholder 1">
            <a:extLst>
              <a:ext uri="{FF2B5EF4-FFF2-40B4-BE49-F238E27FC236}">
                <a16:creationId xmlns:a16="http://schemas.microsoft.com/office/drawing/2014/main" id="{39004A5D-616F-CB48-9528-94865DD4B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05965" y="6352053"/>
            <a:ext cx="3086100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耶稣你是复活的主</a:t>
            </a: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 4/4</a:t>
            </a: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4869263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TEMPLATE_CATEGORY" val="custom"/>
  <p:tag name="KSO_WM_TEMPLATE_INDEX" val="20187308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TEMPLATE_CATEGORY" val="custom"/>
  <p:tag name="KSO_WM_TEMPLATE_INDEX" val="2018730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custom"/>
  <p:tag name="KSO_WM_TEMPLATE_INDEX" val="20187308"/>
  <p:tag name="KSO_WM_TEMPLATE_THUMBS_INDEX" val="1、2、3、6、8、10、11、12、1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187308_1"/>
  <p:tag name="KSO_WM_SLIDE_TYPE" val="title"/>
  <p:tag name="KSO_WM_SLIDE_SUBTYPE" val="pureTxt"/>
  <p:tag name="KSO_WM_SLIDE_ITEM_CNT" val="2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  <p:tag name="KSO_WM_TEMPLATE_THUMBS_INDEX" val="1、2、3、6、8、10、11、12、15"/>
  <p:tag name="KSO_WM_SLIDE_MODEL_TYPE" val="cover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20187308"/>
  <p:tag name="KSO_WM_TAG_VERSION" val="1.0"/>
  <p:tag name="KSO_WM_UNIT_TYPE" val="a"/>
  <p:tag name="KSO_WM_UNIT_INDEX" val="1"/>
  <p:tag name="KSO_WM_UNIT_ID" val="custom20187308_1*a*1"/>
  <p:tag name="KSO_WM_UNIT_LAYERLEVEL" val="1"/>
  <p:tag name="KSO_WM_UNIT_VALUE" val="13"/>
  <p:tag name="KSO_WM_UNIT_ISCONTENTSTITLE" val="0"/>
  <p:tag name="KSO_WM_UNIT_HIGHLIGHT" val="0"/>
  <p:tag name="KSO_WM_UNIT_COMPATIBLE" val="0"/>
  <p:tag name="KSO_WM_UNIT_CLEAR" val="0"/>
  <p:tag name="KSO_WM_BEAUTIFY_FLAG" val="#wm#"/>
  <p:tag name="KSO_WM_UNIT_PRESET_TEXT" val="空白演示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20187308"/>
  <p:tag name="KSO_WM_TAG_VERSION" val="1.0"/>
  <p:tag name="KSO_WM_UNIT_TYPE" val="b"/>
  <p:tag name="KSO_WM_UNIT_INDEX" val="1"/>
  <p:tag name="KSO_WM_UNIT_ID" val="custom20187308_1*b*1"/>
  <p:tag name="KSO_WM_UNIT_LAYERLEVEL" val="1"/>
  <p:tag name="KSO_WM_UNIT_VALUE" val="156"/>
  <p:tag name="KSO_WM_UNIT_ISCONTENTSTITLE" val="0"/>
  <p:tag name="KSO_WM_UNIT_HIGHLIGHT" val="0"/>
  <p:tag name="KSO_WM_UNIT_COMPATIBLE" val="0"/>
  <p:tag name="KSO_WM_UNIT_CLEAR" val="0"/>
  <p:tag name="KSO_WM_BEAUTIFY_FLAG" val="#wm#"/>
  <p:tag name="KSO_WM_UNIT_PRESET_TEXT" val="Speaker name and title her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heme/theme1.xml><?xml version="1.0" encoding="utf-8"?>
<a:theme xmlns:a="http://schemas.openxmlformats.org/drawingml/2006/main" name="Office 主题​​">
  <a:themeElements>
    <a:clrScheme name="2019空白演示文档">
      <a:dk1>
        <a:srgbClr val="000000"/>
      </a:dk1>
      <a:lt1>
        <a:srgbClr val="FFFFFF"/>
      </a:lt1>
      <a:dk2>
        <a:srgbClr val="E6E4E4"/>
      </a:dk2>
      <a:lt2>
        <a:srgbClr val="FFFFFF"/>
      </a:lt2>
      <a:accent1>
        <a:srgbClr val="477DEA"/>
      </a:accent1>
      <a:accent2>
        <a:srgbClr val="9B9B9B"/>
      </a:accent2>
      <a:accent3>
        <a:srgbClr val="F3B745"/>
      </a:accent3>
      <a:accent4>
        <a:srgbClr val="477EE7"/>
      </a:accent4>
      <a:accent5>
        <a:srgbClr val="4BA151"/>
      </a:accent5>
      <a:accent6>
        <a:srgbClr val="E9403C"/>
      </a:accent6>
      <a:hlink>
        <a:srgbClr val="0563C1"/>
      </a:hlink>
      <a:folHlink>
        <a:srgbClr val="954D72"/>
      </a:folHlink>
    </a:clrScheme>
    <a:fontScheme name="2019空白演示文档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641</Words>
  <Application>Microsoft Macintosh PowerPoint</Application>
  <PresentationFormat>On-screen Show (4:3)</PresentationFormat>
  <Paragraphs>75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等线</vt:lpstr>
      <vt:lpstr>Arial</vt:lpstr>
      <vt:lpstr>Calibri</vt:lpstr>
      <vt:lpstr>Office 主题​​</vt:lpstr>
      <vt:lpstr>耶稣，你是复活的主 Jesus the Resurrected Lord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kingsoft</dc:creator>
  <cp:lastModifiedBy>AAPP AAPP</cp:lastModifiedBy>
  <cp:revision>398</cp:revision>
  <dcterms:created xsi:type="dcterms:W3CDTF">2017-08-03T09:01:00Z</dcterms:created>
  <dcterms:modified xsi:type="dcterms:W3CDTF">2021-03-29T15:40:31Z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2052-11.1.0.8214</vt:lpwstr>
  </property>
</Properties>
</file>