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52" y="184"/>
      </p:cViewPr>
      <p:guideLst>
        <p:guide orient="horz" pos="2159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892" y="1279525"/>
            <a:ext cx="460586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6925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/>
              <a:t>3/29/21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956E-010D-FF44-A74E-5046FEEAA601}" type="datetime1">
              <a:rPr lang="en-US" altLang="zh-CN" smtClean="0"/>
              <a:t>3/29/21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6.xml"/><Relationship Id="rId7" Type="http://schemas.openxmlformats.org/officeDocument/2006/relationships/hyperlink" Target="http://advocatusatheist.blogspot.com/2019/04/happy-easter-truth-about-resurrection.html" TargetMode="Externa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1.xml"/><Relationship Id="rId10" Type="http://schemas.openxmlformats.org/officeDocument/2006/relationships/hyperlink" Target="https://creativecommons.org/licenses/by-nc/3.0/" TargetMode="External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matttullos.com/the-first-words-of-the-resurrected-jesu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://matttullos.com/the-first-words-of-the-resurrected-jesu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://matttullos.com/the-first-words-of-the-resurrected-jes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matttullos.com/the-first-words-of-the-resurrected-jesu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matttullos.com/the-first-words-of-the-resurrected-jesu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://matttullos.com/the-first-words-of-the-resurrected-jesu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matttullos.com/the-first-words-of-the-resurrected-jesu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matttullos.com/the-first-words-of-the-resurrected-jesu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matttullos.com/the-first-words-of-the-resurrected-jesu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://matttullos.com/the-first-words-of-the-resurrected-jesu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hyperlink" Target="http://matttullos.com/the-first-words-of-the-resurrected-jes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nature, dark&#10;&#10;Description automatically generated">
            <a:extLst>
              <a:ext uri="{FF2B5EF4-FFF2-40B4-BE49-F238E27FC236}">
                <a16:creationId xmlns:a16="http://schemas.microsoft.com/office/drawing/2014/main" id="{8C34704E-F1FB-EE48-9FEE-9404CF3333F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-1" b="19295"/>
          <a:stretch/>
        </p:blipFill>
        <p:spPr>
          <a:xfrm>
            <a:off x="-3" y="-4"/>
            <a:ext cx="5650980" cy="6857984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282069" y="4119190"/>
            <a:ext cx="4749996" cy="1348438"/>
          </a:xfrm>
        </p:spPr>
        <p:txBody>
          <a:bodyPr anchor="b">
            <a:normAutofit/>
          </a:bodyPr>
          <a:lstStyle/>
          <a:p>
            <a:pPr algn="l"/>
            <a:r>
              <a:rPr lang="zh-CN" altLang="en-US" sz="3800" dirty="0"/>
              <a:t>耶稣，你是复活的主</a:t>
            </a:r>
            <a:br>
              <a:rPr lang="en-US" altLang="zh-CN" sz="3800" dirty="0"/>
            </a:br>
            <a:r>
              <a:rPr lang="en-US" altLang="zh-CN" sz="2800" dirty="0"/>
              <a:t>Jesus the Resurrected Lord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140489" y="5620355"/>
            <a:ext cx="1576156" cy="64678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CN" altLang="en-US" dirty="0">
                <a:latin typeface="+mn-lt"/>
                <a:ea typeface="+mn-ea"/>
                <a:sym typeface="+mn-ea"/>
              </a:rPr>
              <a:t>词曲：小草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EA519-0ACF-884D-8C36-AC6C7E4CF6D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15523" r="34435" b="-3"/>
          <a:stretch/>
        </p:blipFill>
        <p:spPr>
          <a:xfrm>
            <a:off x="5740155" y="6"/>
            <a:ext cx="3403848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DE321-A483-B748-B209-BF0944B0CFCB}"/>
              </a:ext>
            </a:extLst>
          </p:cNvPr>
          <p:cNvSpPr txBox="1"/>
          <p:nvPr/>
        </p:nvSpPr>
        <p:spPr>
          <a:xfrm>
            <a:off x="6569257" y="6870700"/>
            <a:ext cx="257474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7" tooltip="http://advocatusatheist.blogspot.com/2019/04/happy-easter-truth-about-resurrectio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0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30693-833F-504E-B986-33E6F2DAF405}"/>
              </a:ext>
            </a:extLst>
          </p:cNvPr>
          <p:cNvSpPr txBox="1"/>
          <p:nvPr/>
        </p:nvSpPr>
        <p:spPr>
          <a:xfrm>
            <a:off x="3981814" y="6870700"/>
            <a:ext cx="257474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9" tooltip="http://matttullos.com/the-first-words-of-the-resurrected-jesu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0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2A51F24-2BEE-F046-9C31-3C7EB44E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847483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3977" y="2960649"/>
            <a:ext cx="8118088" cy="319472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你是我的力量和帮助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你是我的安慰和渴慕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dirty="0"/>
              <a:t>Jesus, You are the resurrected Lord, You are my strength and help.</a:t>
            </a:r>
          </a:p>
          <a:p>
            <a:pPr marL="0" indent="0">
              <a:buNone/>
            </a:pPr>
            <a:r>
              <a:rPr lang="en-US" altLang="zh-CN" dirty="0"/>
              <a:t>Jesus, You are the resurrected Lord, You are my comforter, I desire You </a:t>
            </a:r>
            <a:endParaRPr lang="zh-CN" altLang="en-US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2EEA655-0612-244E-BD1E-4074D4A8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36748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3/4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98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925541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590" y="2785062"/>
            <a:ext cx="6400800" cy="310561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你是我的喜乐和盼望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你是我生命的亮光         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my joy and hope.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the light of my life.</a:t>
            </a: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9004A5D-616F-CB48-9528-94865DD4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52053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4/4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90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836332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5913" y="3429000"/>
            <a:ext cx="7638586" cy="290489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你满有荣耀掌权在天</a:t>
            </a:r>
          </a:p>
          <a:p>
            <a:pPr marL="0" indent="0">
              <a:buNone/>
            </a:pPr>
            <a:r>
              <a:rPr lang="zh-CN" altLang="en-US" sz="3600" dirty="0"/>
              <a:t>罪恶死亡已被你胜过</a:t>
            </a:r>
          </a:p>
          <a:p>
            <a:pPr marL="0" indent="0">
              <a:buNone/>
            </a:pPr>
            <a:r>
              <a:rPr lang="zh-CN" altLang="en-US" sz="3600" dirty="0"/>
              <a:t>得胜的凯歌响遍宇宙间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1800" dirty="0"/>
              <a:t>Jesus, You are the resurrected Lord, full of glory in heaven</a:t>
            </a:r>
          </a:p>
          <a:p>
            <a:pPr marL="0" indent="0">
              <a:buNone/>
            </a:pPr>
            <a:r>
              <a:rPr lang="en-US" altLang="zh-CN" sz="1800" dirty="0"/>
              <a:t>You have overcome death, your victory proclaims through the universe</a:t>
            </a:r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zh-CN" altLang="en-US" sz="3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F3B5AD-C03B-DC41-91F8-433A19B1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880" y="6333893"/>
            <a:ext cx="3086100" cy="365125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耶稣你是复活的主</a:t>
            </a:r>
            <a:r>
              <a:rPr lang="en-US" altLang="zh-CN" dirty="0">
                <a:solidFill>
                  <a:schemeClr val="tx1"/>
                </a:solidFill>
              </a:rPr>
              <a:t> 1/4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042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744378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1239" y="3200400"/>
            <a:ext cx="6768790" cy="282125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4100" dirty="0"/>
              <a:t>耶稣你是复活的主</a:t>
            </a:r>
          </a:p>
          <a:p>
            <a:pPr marL="0" indent="0">
              <a:buNone/>
            </a:pPr>
            <a:r>
              <a:rPr lang="zh-CN" altLang="en-US" sz="4100" dirty="0"/>
              <a:t>你满有能力在我心中</a:t>
            </a:r>
          </a:p>
          <a:p>
            <a:pPr marL="0" indent="0">
              <a:buNone/>
            </a:pPr>
            <a:r>
              <a:rPr lang="zh-CN" altLang="en-US" sz="4100" dirty="0"/>
              <a:t>痛苦患难不再压伤我</a:t>
            </a:r>
          </a:p>
          <a:p>
            <a:pPr marL="0" indent="0">
              <a:buNone/>
            </a:pPr>
            <a:r>
              <a:rPr lang="zh-CN" altLang="en-US" sz="4100" dirty="0"/>
              <a:t>赞美的颂歌我天天高唱</a:t>
            </a:r>
          </a:p>
          <a:p>
            <a:pPr marL="0" indent="0">
              <a:buNone/>
            </a:pPr>
            <a:r>
              <a:rPr lang="en-US" altLang="zh-CN" sz="2100" dirty="0"/>
              <a:t>Jesus, You are the resurrected Lord, Your power fills me</a:t>
            </a:r>
          </a:p>
          <a:p>
            <a:pPr marL="0" indent="0">
              <a:buNone/>
            </a:pPr>
            <a:r>
              <a:rPr lang="en-US" altLang="zh-CN" sz="2100" dirty="0"/>
              <a:t>Pains and sufferings can’t overcome me, I praise you every day</a:t>
            </a:r>
            <a:endParaRPr lang="zh-CN" altLang="en-US" sz="2100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6500B341-BD87-0747-8935-3E0F9508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50570" y="6336748"/>
            <a:ext cx="3086100" cy="365125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耶稣你是复活的主</a:t>
            </a:r>
            <a:r>
              <a:rPr lang="en-US" altLang="zh-CN" dirty="0">
                <a:solidFill>
                  <a:schemeClr val="tx1"/>
                </a:solidFill>
              </a:rPr>
              <a:t> 2/4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847483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3977" y="2960649"/>
            <a:ext cx="8118088" cy="319472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你是我的力量和帮助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你是我的安慰和渴慕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dirty="0"/>
              <a:t>Jesus, You are the resurrected Lord, You are my strength and help.</a:t>
            </a:r>
          </a:p>
          <a:p>
            <a:pPr marL="0" indent="0">
              <a:buNone/>
            </a:pPr>
            <a:r>
              <a:rPr lang="en-US" altLang="zh-CN" dirty="0"/>
              <a:t>Jesus, You are the resurrected Lord, You are my comforter, I desire You </a:t>
            </a:r>
            <a:endParaRPr lang="zh-CN" altLang="en-US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2EEA655-0612-244E-BD1E-4074D4A8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36748"/>
            <a:ext cx="3086100" cy="365125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耶稣你是复活的主</a:t>
            </a:r>
            <a:r>
              <a:rPr lang="en-US" altLang="zh-CN" dirty="0">
                <a:solidFill>
                  <a:schemeClr val="tx1"/>
                </a:solidFill>
              </a:rPr>
              <a:t> 3/4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4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925541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590" y="2785062"/>
            <a:ext cx="6400800" cy="310561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你是我的喜乐和盼望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你是我生命的亮光         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my joy and hope.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the light of my life.</a:t>
            </a: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9004A5D-616F-CB48-9528-94865DD4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52053"/>
            <a:ext cx="3086100" cy="365125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耶稣你是复活的主</a:t>
            </a:r>
            <a:r>
              <a:rPr lang="en-US" altLang="zh-CN" dirty="0">
                <a:solidFill>
                  <a:schemeClr val="tx1"/>
                </a:solidFill>
              </a:rPr>
              <a:t> 4/4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054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836332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5913" y="3429000"/>
            <a:ext cx="7638586" cy="290489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你满有荣耀掌权在天</a:t>
            </a:r>
          </a:p>
          <a:p>
            <a:pPr marL="0" indent="0">
              <a:buNone/>
            </a:pPr>
            <a:r>
              <a:rPr lang="zh-CN" altLang="en-US" sz="3600" dirty="0"/>
              <a:t>罪恶死亡已被你胜过</a:t>
            </a:r>
          </a:p>
          <a:p>
            <a:pPr marL="0" indent="0">
              <a:buNone/>
            </a:pPr>
            <a:r>
              <a:rPr lang="zh-CN" altLang="en-US" sz="3600" dirty="0"/>
              <a:t>得胜的凯歌响遍宇宙间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1800" dirty="0"/>
              <a:t>Jesus, You are the resurrected Lord, full of glory in heaven</a:t>
            </a:r>
          </a:p>
          <a:p>
            <a:pPr marL="0" indent="0">
              <a:buNone/>
            </a:pPr>
            <a:r>
              <a:rPr lang="en-US" altLang="zh-CN" sz="1800" dirty="0"/>
              <a:t>You have overcome death, your victory proclaims through the universe</a:t>
            </a:r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zh-CN" altLang="en-US" sz="3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F3B5AD-C03B-DC41-91F8-433A19B1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880" y="6333893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1/4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9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744378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1239" y="3200400"/>
            <a:ext cx="6768790" cy="282125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4100" dirty="0"/>
              <a:t>耶稣你是复活的主</a:t>
            </a:r>
          </a:p>
          <a:p>
            <a:pPr marL="0" indent="0">
              <a:buNone/>
            </a:pPr>
            <a:r>
              <a:rPr lang="zh-CN" altLang="en-US" sz="4100" dirty="0"/>
              <a:t>你满有能力在我心中</a:t>
            </a:r>
          </a:p>
          <a:p>
            <a:pPr marL="0" indent="0">
              <a:buNone/>
            </a:pPr>
            <a:r>
              <a:rPr lang="zh-CN" altLang="en-US" sz="4100" dirty="0"/>
              <a:t>痛苦患难不再压伤我</a:t>
            </a:r>
          </a:p>
          <a:p>
            <a:pPr marL="0" indent="0">
              <a:buNone/>
            </a:pPr>
            <a:r>
              <a:rPr lang="zh-CN" altLang="en-US" sz="4100" dirty="0"/>
              <a:t>赞美的颂歌我天天高唱</a:t>
            </a:r>
          </a:p>
          <a:p>
            <a:pPr marL="0" indent="0">
              <a:buNone/>
            </a:pPr>
            <a:r>
              <a:rPr lang="en-US" altLang="zh-CN" sz="2100" dirty="0"/>
              <a:t>Jesus, You are the resurrected Lord, Your power fills me</a:t>
            </a:r>
          </a:p>
          <a:p>
            <a:pPr marL="0" indent="0">
              <a:buNone/>
            </a:pPr>
            <a:r>
              <a:rPr lang="en-US" altLang="zh-CN" sz="2100" dirty="0"/>
              <a:t>Pains and sufferings can’t overcome me, I praise you every day</a:t>
            </a:r>
            <a:endParaRPr lang="zh-CN" altLang="en-US" sz="2100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6500B341-BD87-0747-8935-3E0F9508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50570" y="6336748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2/4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80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847483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3977" y="2960649"/>
            <a:ext cx="8118088" cy="319472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你是我的力量和帮助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你是我的安慰和渴慕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dirty="0"/>
              <a:t>Jesus, You are the resurrected Lord, You are my strength and help.</a:t>
            </a:r>
          </a:p>
          <a:p>
            <a:pPr marL="0" indent="0">
              <a:buNone/>
            </a:pPr>
            <a:r>
              <a:rPr lang="en-US" altLang="zh-CN" dirty="0"/>
              <a:t>Jesus, You are the resurrected Lord, You are my comforter, I desire You </a:t>
            </a:r>
            <a:endParaRPr lang="zh-CN" altLang="en-US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2EEA655-0612-244E-BD1E-4074D4A8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36748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3/4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72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mountain, night sky&#10;&#10;Description automatically generated">
            <a:extLst>
              <a:ext uri="{FF2B5EF4-FFF2-40B4-BE49-F238E27FC236}">
                <a16:creationId xmlns:a16="http://schemas.microsoft.com/office/drawing/2014/main" id="{E1623643-90D5-BC43-8EB5-2232DA08C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527" b="8280"/>
          <a:stretch/>
        </p:blipFill>
        <p:spPr>
          <a:xfrm>
            <a:off x="0" y="-925541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590" y="2785062"/>
            <a:ext cx="6400800" cy="310561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你是我的喜乐和盼望</a:t>
            </a:r>
          </a:p>
          <a:p>
            <a:pPr marL="0" indent="0">
              <a:buNone/>
            </a:pPr>
            <a:r>
              <a:rPr lang="zh-CN" altLang="en-US" sz="3600" dirty="0"/>
              <a:t>耶稣你是复活的主</a:t>
            </a:r>
          </a:p>
          <a:p>
            <a:pPr marL="0" indent="0">
              <a:buNone/>
            </a:pPr>
            <a:r>
              <a:rPr lang="zh-CN" altLang="en-US" sz="3600" dirty="0"/>
              <a:t>你是我生命的亮光         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my joy and hope.</a:t>
            </a:r>
          </a:p>
          <a:p>
            <a:pPr marL="0" indent="0">
              <a:buNone/>
            </a:pPr>
            <a:r>
              <a:rPr lang="en-US" altLang="zh-CN" sz="1600" dirty="0"/>
              <a:t>Jesus, You are the resurrected Lord, You are the light of my life.</a:t>
            </a:r>
            <a:endParaRPr lang="zh-CN" altLang="en-US" sz="16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9004A5D-616F-CB48-9528-94865DD4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5965" y="6352053"/>
            <a:ext cx="30861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耶稣你是复活的主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 4/4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86926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641</Words>
  <Application>Microsoft Macintosh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等线</vt:lpstr>
      <vt:lpstr>Arial</vt:lpstr>
      <vt:lpstr>Calibri</vt:lpstr>
      <vt:lpstr>Office 主题​​</vt:lpstr>
      <vt:lpstr>耶稣，你是复活的主 Jesus the Resurrected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AAPP AAPP</cp:lastModifiedBy>
  <cp:revision>398</cp:revision>
  <dcterms:created xsi:type="dcterms:W3CDTF">2017-08-03T09:01:00Z</dcterms:created>
  <dcterms:modified xsi:type="dcterms:W3CDTF">2021-03-29T15:40:31Z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